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9" r:id="rId5"/>
    <p:sldId id="271" r:id="rId6"/>
    <p:sldId id="272" r:id="rId7"/>
    <p:sldId id="280" r:id="rId8"/>
    <p:sldId id="264" r:id="rId9"/>
    <p:sldId id="273" r:id="rId10"/>
    <p:sldId id="274" r:id="rId11"/>
    <p:sldId id="275" r:id="rId12"/>
    <p:sldId id="266" r:id="rId13"/>
    <p:sldId id="276" r:id="rId14"/>
    <p:sldId id="268" r:id="rId15"/>
    <p:sldId id="277" r:id="rId16"/>
    <p:sldId id="278" r:id="rId17"/>
    <p:sldId id="270" r:id="rId18"/>
    <p:sldId id="282" r:id="rId19"/>
    <p:sldId id="267" r:id="rId20"/>
    <p:sldId id="281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156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0-10 years</c:v>
                </c:pt>
                <c:pt idx="1">
                  <c:v>11-19 years</c:v>
                </c:pt>
                <c:pt idx="2">
                  <c:v>20-30 years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3F6B-EFEA-40CA-BD2E-2AEE39929974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1858-78E7-448F-9F55-150324A1F73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9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L4/5 Group 4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r>
              <a:rPr lang="en-GB" sz="4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Ripple Footie</a:t>
            </a:r>
          </a:p>
          <a:p>
            <a:r>
              <a:rPr lang="en-GB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(Working Title)</a:t>
            </a:r>
          </a:p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Connor </a:t>
            </a:r>
            <a:r>
              <a:rPr lang="en-GB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Wilby</a:t>
            </a:r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Henry Smith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 Clack</a:t>
            </a:r>
          </a:p>
          <a:p>
            <a:endParaRPr lang="en-GB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346388" cy="2232248"/>
          </a:xfrm>
        </p:spPr>
        <p:txBody>
          <a:bodyPr>
            <a:normAutofit/>
          </a:bodyPr>
          <a:lstStyle/>
          <a:p>
            <a:r>
              <a:rPr lang="en-GB" dirty="0" smtClean="0"/>
              <a:t>Play tested both types of wave, and decided to use the mathematically generated wave as it created a better experience and allowed for a more customisable wave.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3074" name="Picture 2" descr="C:\Users\Trevor\Desktop\Ripplefootie[12_02_17]\iteration_3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5" y="3933056"/>
            <a:ext cx="4258649" cy="24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revor\Desktop\Ripplefootie[12_02_17]\iteration_1_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38" y="3933056"/>
            <a:ext cx="4382856" cy="24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84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5112568"/>
          </a:xfrm>
        </p:spPr>
        <p:txBody>
          <a:bodyPr>
            <a:normAutofit/>
          </a:bodyPr>
          <a:lstStyle/>
          <a:p>
            <a:r>
              <a:rPr lang="en-GB" dirty="0" smtClean="0"/>
              <a:t>Observations	</a:t>
            </a:r>
          </a:p>
          <a:p>
            <a:pPr lvl="1"/>
            <a:r>
              <a:rPr lang="en-GB" dirty="0" smtClean="0"/>
              <a:t>Players </a:t>
            </a:r>
            <a:r>
              <a:rPr lang="en-GB" dirty="0" smtClean="0"/>
              <a:t>were laughing, mocking each other and competing against each other in a friendly way.</a:t>
            </a:r>
          </a:p>
          <a:p>
            <a:pPr lvl="1"/>
            <a:r>
              <a:rPr lang="en-GB" dirty="0" smtClean="0"/>
              <a:t>There weren’t any players winning/scoring more consistently than the other.</a:t>
            </a:r>
          </a:p>
          <a:p>
            <a:pPr lvl="1"/>
            <a:r>
              <a:rPr lang="en-GB" dirty="0" smtClean="0"/>
              <a:t>No players gave up before the game was over.</a:t>
            </a:r>
          </a:p>
          <a:p>
            <a:pPr lvl="1"/>
            <a:r>
              <a:rPr lang="en-GB" dirty="0" smtClean="0"/>
              <a:t>If a player is more experienced at the game, then skill can overcome chance. This may need to be balanced in future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The player controllers need to be fine tuned.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6233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868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Aesthetics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4932040" cy="543119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Minimalistic </a:t>
            </a:r>
            <a:r>
              <a:rPr lang="en-GB" dirty="0" smtClean="0"/>
              <a:t>design to keep the visual hierarchy uncluttered, </a:t>
            </a:r>
            <a:r>
              <a:rPr lang="en-GB" dirty="0"/>
              <a:t>for </a:t>
            </a:r>
            <a:r>
              <a:rPr lang="en-GB" dirty="0" smtClean="0"/>
              <a:t>faster asset creation, and to stay within the abilities of the developers.</a:t>
            </a:r>
          </a:p>
          <a:p>
            <a:endParaRPr lang="en-GB" dirty="0"/>
          </a:p>
          <a:p>
            <a:r>
              <a:rPr lang="en-GB" dirty="0" smtClean="0"/>
              <a:t>First step was to visualise the wave, whilst allowing for technological restrictions. (texture stretching, sprites vs materials).</a:t>
            </a:r>
          </a:p>
          <a:p>
            <a:endParaRPr lang="en-GB" dirty="0"/>
          </a:p>
          <a:p>
            <a:r>
              <a:rPr lang="en-GB" dirty="0" smtClean="0"/>
              <a:t>Due to uncertainties about how the wave would be generated, this task was deprioritised.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148" name="Picture 4" descr="C:\Users\Trevor\Documents\GitHub\second-semester-s2-group-4\Artwork\Concept\waveConcep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2816"/>
            <a:ext cx="4064969" cy="40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Concept Art (Vector)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426804"/>
            <a:ext cx="4680520" cy="5431196"/>
          </a:xfrm>
        </p:spPr>
        <p:txBody>
          <a:bodyPr>
            <a:normAutofit/>
          </a:bodyPr>
          <a:lstStyle/>
          <a:p>
            <a:r>
              <a:rPr lang="en-GB" dirty="0" smtClean="0"/>
              <a:t>Vector Graphics/Outline Style. Easy to create, easy to balance colour harmonies and to draw attention where it is required.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171" name="Picture 3" descr="C:\Users\Trevor\Documents\GitHub\second-semester-s2-group-4\Artwork\Background 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55" y="2060848"/>
            <a:ext cx="4747345" cy="35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8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Concept Art (Vector)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77" y="1844824"/>
            <a:ext cx="4932040" cy="5431196"/>
          </a:xfrm>
        </p:spPr>
        <p:txBody>
          <a:bodyPr>
            <a:normAutofit/>
          </a:bodyPr>
          <a:lstStyle/>
          <a:p>
            <a:r>
              <a:rPr lang="en-GB" dirty="0" smtClean="0"/>
              <a:t>Characters using rounded design to promote friendly and harmless impressions, and to steer away from intense competition between players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Created in a variety of colours to easily compare colour harmonies.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123" name="Picture 3" descr="C:\Users\Trevor\Documents\GitHub\second-semester-s2-group-4\Artwork\Character 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52" y="1196753"/>
            <a:ext cx="4225960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Trevor\Documents\GitHub\second-semester-s2-group-4\Artwork\Finished\Concept1\character iterations Hen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763" y="3933056"/>
            <a:ext cx="4012138" cy="28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6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Concept Art </a:t>
            </a:r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(Geometric)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8840"/>
            <a:ext cx="4932040" cy="4752528"/>
          </a:xfrm>
        </p:spPr>
        <p:txBody>
          <a:bodyPr>
            <a:normAutofit/>
          </a:bodyPr>
          <a:lstStyle/>
          <a:p>
            <a:r>
              <a:rPr lang="en-GB" dirty="0" smtClean="0"/>
              <a:t>Geometric styled assets could be beneficial as they often use negative space to provide detail.</a:t>
            </a:r>
          </a:p>
          <a:p>
            <a:endParaRPr lang="en-GB" dirty="0"/>
          </a:p>
          <a:p>
            <a:r>
              <a:rPr lang="en-GB" dirty="0" smtClean="0"/>
              <a:t>The challenge would be in keeping the visual hierarchy uncluttered.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8194" name="Picture 2" descr="C:\Users\Trevor\Documents\GitHub\second-semester-s2-group-4\Artwork\Concept\forground_Concep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68" y="2780928"/>
            <a:ext cx="396044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267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959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Tahoma" pitchFamily="34" charset="0"/>
                <a:ea typeface="Tahoma" pitchFamily="34" charset="0"/>
                <a:cs typeface="Tahoma" pitchFamily="34" charset="0"/>
              </a:rPr>
              <a:t>Concept Art </a:t>
            </a:r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(Geometric)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0768"/>
            <a:ext cx="4932040" cy="543119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Geometric styled characters</a:t>
            </a:r>
            <a:r>
              <a:rPr lang="en-GB" dirty="0" smtClean="0"/>
              <a:t>, but </a:t>
            </a:r>
            <a:r>
              <a:rPr lang="en-GB" dirty="0" smtClean="0"/>
              <a:t>still rounded for the friendly impression. </a:t>
            </a:r>
          </a:p>
          <a:p>
            <a:endParaRPr lang="en-GB" dirty="0"/>
          </a:p>
          <a:p>
            <a:r>
              <a:rPr lang="en-GB" dirty="0" smtClean="0"/>
              <a:t>Can offer more diversity in character designs and colour harmony's.</a:t>
            </a:r>
          </a:p>
          <a:p>
            <a:endParaRPr lang="en-GB" dirty="0"/>
          </a:p>
          <a:p>
            <a:r>
              <a:rPr lang="en-GB" dirty="0" smtClean="0"/>
              <a:t>More time consuming to create, can be challenging to create to a high standard.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9218" name="Picture 2" descr="C:\Users\Trevor\Documents\GitHub\second-semester-s2-group-4\Artwork\Concept\character_Concep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920952" cy="392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Current Iteration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098" name="Picture 2" descr="C:\Users\Trevor\Desktop\Ripplefootie[12_02_17]\iteration_4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402513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83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Do We Go From Here?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Fine tune the player controllers.</a:t>
            </a:r>
          </a:p>
          <a:p>
            <a:r>
              <a:rPr lang="en-GB" dirty="0" smtClean="0"/>
              <a:t>Balance the skill/chance mechanics.</a:t>
            </a:r>
          </a:p>
          <a:p>
            <a:r>
              <a:rPr lang="en-GB" dirty="0" smtClean="0"/>
              <a:t>Iterate colour harmonies.</a:t>
            </a:r>
          </a:p>
          <a:p>
            <a:r>
              <a:rPr lang="en-GB" dirty="0" smtClean="0"/>
              <a:t>Wave variations.</a:t>
            </a:r>
          </a:p>
          <a:p>
            <a:r>
              <a:rPr lang="en-GB" dirty="0" smtClean="0"/>
              <a:t>Playtest these changes.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55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Sprint Information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Hours Logged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Connor: 36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 34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Sam: 0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 35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Emails Sent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Connor: 48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Henry:21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Sam:2</a:t>
            </a:r>
          </a:p>
          <a:p>
            <a:pPr marL="0" indent="0">
              <a:buNone/>
            </a:pPr>
            <a:r>
              <a:rPr lang="en-GB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Heather: 35</a:t>
            </a:r>
          </a:p>
          <a:p>
            <a:pPr marL="0" indent="0">
              <a:buNone/>
            </a:pPr>
            <a:endParaRPr lang="en-GB" sz="2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3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Where We Finished Last Time…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Chose the game concept that takes advantage of a wave to create physics gameplay.</a:t>
            </a:r>
          </a:p>
        </p:txBody>
      </p:sp>
      <p:pic>
        <p:nvPicPr>
          <p:cNvPr id="1026" name="Picture 2" descr="C:\Users\Trevor\Documents\GitHub\second-semester-s2-group-4\Artwork\Concept\screen mockup Henr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24944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Burndown Chart</a:t>
            </a:r>
            <a:endParaRPr lang="en-GB" dirty="0"/>
          </a:p>
        </p:txBody>
      </p:sp>
      <p:pic>
        <p:nvPicPr>
          <p:cNvPr id="4098" name="Picture 2" descr="C:\Users\Trevor\Desktop\Ripplefootie[12_02_17]\Untitled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" y="1700808"/>
            <a:ext cx="897997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7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840" y="332656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Questions?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122" name="Picture 2" descr="C:\Users\Trevor\Desktop\Ripplefootie[12_02_17]\RippleFootieBridg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8094320" cy="452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1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revor\Desktop\UI Concept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68" y="1700808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Part 1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5410944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Two players must get a single ball into the opponents goal.</a:t>
            </a:r>
          </a:p>
          <a:p>
            <a:endParaRPr lang="en-GB" dirty="0" smtClean="0"/>
          </a:p>
          <a:p>
            <a:r>
              <a:rPr lang="en-GB" dirty="0" smtClean="0"/>
              <a:t>The physics comes from the bounciness of the ball, offset with the ground which is mimicking a waves behaviour.</a:t>
            </a:r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Mechanics Part 2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074"/>
            <a:ext cx="8892480" cy="5257800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The main mechanic is the wave generation, how fast it moves and how high its peaks are (or low its troughs are).</a:t>
            </a:r>
          </a:p>
          <a:p>
            <a:endParaRPr lang="en-GB" dirty="0" smtClean="0"/>
          </a:p>
          <a:p>
            <a:r>
              <a:rPr lang="en-GB" dirty="0" smtClean="0"/>
              <a:t>Aimed towards evoking hard and easy fun. There will be challenge, but carefully tuned as to allow for a more casual and easy-going competitive experience. </a:t>
            </a:r>
          </a:p>
          <a:p>
            <a:endParaRPr lang="en-GB" dirty="0"/>
          </a:p>
          <a:p>
            <a:r>
              <a:rPr lang="en-GB" dirty="0" smtClean="0"/>
              <a:t>Laughter and friendly competition are the desired experiences </a:t>
            </a:r>
            <a:r>
              <a:rPr lang="en-GB" dirty="0" smtClean="0"/>
              <a:t>for this concept.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Iterations (So Far…)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4402832" cy="5120458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Used cubes to generate the wave. Discarded quickly due to problems with collisions </a:t>
            </a:r>
            <a:r>
              <a:rPr lang="en-GB" dirty="0" smtClean="0"/>
              <a:t>detection.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Uses fancy mathematics to generate a wave from a single object. </a:t>
            </a:r>
          </a:p>
          <a:p>
            <a:endParaRPr lang="en-GB" dirty="0" smtClean="0"/>
          </a:p>
        </p:txBody>
      </p:sp>
      <p:pic>
        <p:nvPicPr>
          <p:cNvPr id="2053" name="Picture 5" descr="C:\Users\Trevor\Desktop\Ripplefootie[12_02_17]\iteration_2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0768"/>
            <a:ext cx="4519687" cy="25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Trevor\Desktop\Ripplefootie[12_02_17]\iteration_1_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40" y="4149080"/>
            <a:ext cx="4614739" cy="260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8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Iterations (So Far…)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520" y="1628800"/>
            <a:ext cx="3744416" cy="5120458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Using hinge joints to create the wave. </a:t>
            </a:r>
            <a:r>
              <a:rPr lang="en-GB" dirty="0" smtClean="0"/>
              <a:t>Would have been a much less time consuming to implement/iterate.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Difficulty creating an actual wave using this method.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3074" name="Picture 2" descr="C:\Users\Trevor\Desktop\Ripplefootie[12_02_17]\iteration_3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484784"/>
            <a:ext cx="5423148" cy="314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62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Are We Now?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C:\Users\Trevor\Desktop\Ripplefootie[12_02_17]\screen_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80906"/>
            <a:ext cx="7848304" cy="44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72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revor\Desktop\Ripplefootie[12_02_17]\screen_platfor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88550"/>
            <a:ext cx="6020676" cy="34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4273"/>
            <a:ext cx="8229600" cy="11430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Balancing Skill vs Chance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696" y="1196752"/>
            <a:ext cx="8651304" cy="2404864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The skill is in the precision of judging the most opportune moment to hit the ball directly or when to bounce it off the wave.</a:t>
            </a:r>
          </a:p>
          <a:p>
            <a:endParaRPr lang="en-GB" dirty="0"/>
          </a:p>
          <a:p>
            <a:r>
              <a:rPr lang="en-GB" dirty="0" smtClean="0"/>
              <a:t>The chance comes from how the wave alters the angle in which the ball bounces.</a:t>
            </a:r>
          </a:p>
          <a:p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platforms provide both  chance and skill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387043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Playtesting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1628800"/>
            <a:ext cx="8922452" cy="1152128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Playtesting results…</a:t>
            </a:r>
          </a:p>
          <a:p>
            <a:r>
              <a:rPr lang="en-GB" dirty="0" smtClean="0"/>
              <a:t>8 people play tested in total.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96939920"/>
              </p:ext>
            </p:extLst>
          </p:nvPr>
        </p:nvGraphicFramePr>
        <p:xfrm>
          <a:off x="107504" y="3501008"/>
          <a:ext cx="3827748" cy="255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78664706"/>
              </p:ext>
            </p:extLst>
          </p:nvPr>
        </p:nvGraphicFramePr>
        <p:xfrm>
          <a:off x="4499992" y="3429000"/>
          <a:ext cx="4200128" cy="2800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750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581</Words>
  <Application>Microsoft Office PowerPoint</Application>
  <PresentationFormat>On-screen Show (4:3)</PresentationFormat>
  <Paragraphs>103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L4/5 Group 4</vt:lpstr>
      <vt:lpstr>Where We Finished Last Time…</vt:lpstr>
      <vt:lpstr>Mechanics Part 1</vt:lpstr>
      <vt:lpstr>Mechanics Part 2</vt:lpstr>
      <vt:lpstr>The Iterations (So Far…)</vt:lpstr>
      <vt:lpstr>The Iterations (So Far…)</vt:lpstr>
      <vt:lpstr>Where Are We Now?</vt:lpstr>
      <vt:lpstr>Balancing Skill vs Chance</vt:lpstr>
      <vt:lpstr>Playtesting</vt:lpstr>
      <vt:lpstr>Playtesting</vt:lpstr>
      <vt:lpstr>Playtesting</vt:lpstr>
      <vt:lpstr>Aesthetics</vt:lpstr>
      <vt:lpstr>Concept Art (Vector)</vt:lpstr>
      <vt:lpstr>Concept Art (Vector)</vt:lpstr>
      <vt:lpstr>Concept Art (Geometric)</vt:lpstr>
      <vt:lpstr>Concept Art (Geometric)</vt:lpstr>
      <vt:lpstr>Current Iteration</vt:lpstr>
      <vt:lpstr>Where Do We Go From Here?</vt:lpstr>
      <vt:lpstr>Sprint Information</vt:lpstr>
      <vt:lpstr>Burndown Chart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Trevor</cp:lastModifiedBy>
  <cp:revision>35</cp:revision>
  <dcterms:created xsi:type="dcterms:W3CDTF">2016-10-01T10:12:36Z</dcterms:created>
  <dcterms:modified xsi:type="dcterms:W3CDTF">2017-03-01T00:33:36Z</dcterms:modified>
</cp:coreProperties>
</file>